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handoutMasterIdLst>
    <p:handoutMasterId r:id="rId14"/>
  </p:handoutMasterIdLst>
  <p:sldIdLst>
    <p:sldId id="258" r:id="rId5"/>
    <p:sldId id="280" r:id="rId6"/>
    <p:sldId id="281" r:id="rId7"/>
    <p:sldId id="276" r:id="rId8"/>
    <p:sldId id="277" r:id="rId9"/>
    <p:sldId id="286" r:id="rId10"/>
    <p:sldId id="287" r:id="rId11"/>
    <p:sldId id="285" r:id="rId12"/>
    <p:sldId id="268" r:id="rId13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BA0AE7-E05E-48C2-BD15-6778AAC9DB57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4F67C59-05D1-43BB-94B9-9E0AB72046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704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0CEC14-310F-4AA4-B1B0-B6680A83B579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985A96-CB76-4A38-BB3D-5A2D5C5166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969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E59F-9BD0-4C18-B882-BEB3123BA731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77BA0-2B36-453F-A094-EC52E20EB9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0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54ACC-3A1D-4701-8FC3-355870808430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4416CB81-7C0A-4ED8-BD56-F228A16ED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39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F45C3-6D3C-4AE2-8487-5BA47FECC2AE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AE88E-89BD-49CB-AB54-170416024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72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2B204-2B07-4824-86E3-2D235EA14DC3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776D6292-C0A7-48AB-91F7-70E2FD91991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20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2AEA06-5D24-48D9-8CF2-6FCE85D057D2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EF900E-B09D-49BF-AAA1-5A324004CC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D053EE8-49F0-420B-919B-528191AE65C1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8722CA-7F66-4516-846F-C7AFEC6359B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5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74069-BEE1-417B-B58C-B5C4B79481DA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D34B2-58C3-4A2F-8A1E-0169D44FD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76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A2FE-6338-4149-A6DE-AEE45487C915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096995-F1AE-48C1-9F5F-1C57E6337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6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1A3B2-7C27-4C2C-8459-58238C1BC2A2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1E167-2184-4689-824E-68F9D33CB9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4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740195-5C4B-470E-9726-5AD1EE752307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36FD9DB4-1351-4962-B125-5C4DA2D6A0C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76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1D979E-94CF-4104-8068-076B5C3C0DFC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254AA92E-8863-48A6-B6A3-1FC8969C13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9" r:id="rId2"/>
    <p:sldLayoutId id="2147483894" r:id="rId3"/>
    <p:sldLayoutId id="2147483895" r:id="rId4"/>
    <p:sldLayoutId id="2147483896" r:id="rId5"/>
    <p:sldLayoutId id="2147483890" r:id="rId6"/>
    <p:sldLayoutId id="2147483897" r:id="rId7"/>
    <p:sldLayoutId id="2147483891" r:id="rId8"/>
    <p:sldLayoutId id="2147483898" r:id="rId9"/>
    <p:sldLayoutId id="2147483892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6 Section 1C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Solving 1-step Inequalities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Inequality symbols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78825" cy="4495800"/>
          </a:xfrm>
        </p:spPr>
        <p:txBody>
          <a:bodyPr/>
          <a:lstStyle/>
          <a:p>
            <a:r>
              <a:rPr lang="en-US" altLang="en-US" smtClean="0"/>
              <a:t>Used to compare 2 non-equal values</a:t>
            </a:r>
          </a:p>
          <a:p>
            <a:endParaRPr lang="en-US" altLang="en-US" smtClean="0"/>
          </a:p>
          <a:p>
            <a:r>
              <a:rPr lang="en-US" altLang="en-US" b="1" u="sng" smtClean="0">
                <a:solidFill>
                  <a:srgbClr val="0070C0"/>
                </a:solidFill>
              </a:rPr>
              <a:t>Symbol</a:t>
            </a:r>
            <a:r>
              <a:rPr lang="en-US" altLang="en-US" smtClean="0"/>
              <a:t>			</a:t>
            </a:r>
            <a:r>
              <a:rPr lang="en-US" altLang="en-US" b="1" u="sng" smtClean="0">
                <a:solidFill>
                  <a:srgbClr val="0070C0"/>
                </a:solidFill>
              </a:rPr>
              <a:t>Read as</a:t>
            </a:r>
          </a:p>
          <a:p>
            <a:r>
              <a:rPr lang="en-US" altLang="en-US" b="1" smtClean="0"/>
              <a:t>&lt;  				“ is less than”</a:t>
            </a:r>
          </a:p>
          <a:p>
            <a:r>
              <a:rPr lang="en-US" altLang="en-US" b="1" smtClean="0"/>
              <a:t>&gt;				“ is greater than”</a:t>
            </a:r>
          </a:p>
          <a:p>
            <a:r>
              <a:rPr lang="en-US" altLang="en-US" b="1" smtClean="0"/>
              <a:t>≤				“ is less than or equal to”</a:t>
            </a:r>
          </a:p>
          <a:p>
            <a:r>
              <a:rPr lang="en-US" altLang="en-US" b="1" smtClean="0"/>
              <a:t>≥				“ is greater than or equal to”</a:t>
            </a:r>
          </a:p>
          <a:p>
            <a:endParaRPr lang="en-US" altLang="en-US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Solving Inequalities	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Steps for solving:</a:t>
            </a:r>
          </a:p>
          <a:p>
            <a:pPr lvl="1"/>
            <a:r>
              <a:rPr lang="en-US" altLang="en-US" smtClean="0"/>
              <a:t>Perform opposite information to solve for the variable</a:t>
            </a:r>
          </a:p>
          <a:p>
            <a:pPr lvl="1"/>
            <a:r>
              <a:rPr lang="en-US" altLang="en-US" smtClean="0"/>
              <a:t>If you multiply or divide by a negative number, you must </a:t>
            </a:r>
            <a:r>
              <a:rPr lang="en-US" altLang="en-US" smtClean="0">
                <a:solidFill>
                  <a:srgbClr val="FF0000"/>
                </a:solidFill>
              </a:rPr>
              <a:t>FLIP</a:t>
            </a:r>
            <a:r>
              <a:rPr lang="en-US" altLang="en-US" smtClean="0"/>
              <a:t> the inequality sign</a:t>
            </a:r>
          </a:p>
          <a:p>
            <a:pPr lvl="1"/>
            <a:r>
              <a:rPr lang="en-US" altLang="en-US" smtClean="0"/>
              <a:t>Graph the solution on a number 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2090738" y="1600200"/>
          <a:ext cx="12890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3" imgW="419040" imgH="177480" progId="Equation.DSMT4">
                  <p:embed/>
                </p:oleObj>
              </mc:Choice>
              <mc:Fallback>
                <p:oleObj name="Equation" r:id="rId3" imgW="41904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1600200"/>
                        <a:ext cx="12890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>
            <a:graphicFrameLocks noChangeAspect="1"/>
          </p:cNvGraphicFramePr>
          <p:nvPr/>
        </p:nvGraphicFramePr>
        <p:xfrm>
          <a:off x="6418263" y="1600200"/>
          <a:ext cx="132556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5" imgW="431640" imgH="177480" progId="Equation.DSMT4">
                  <p:embed/>
                </p:oleObj>
              </mc:Choice>
              <mc:Fallback>
                <p:oleObj name="Equation" r:id="rId5" imgW="43164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3" y="1600200"/>
                        <a:ext cx="1325562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2149475" y="1600200"/>
          <a:ext cx="15621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3" imgW="507960" imgH="177480" progId="Equation.DSMT4">
                  <p:embed/>
                </p:oleObj>
              </mc:Choice>
              <mc:Fallback>
                <p:oleObj name="Equation" r:id="rId3" imgW="50796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600200"/>
                        <a:ext cx="15621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6337300" y="1600200"/>
          <a:ext cx="18351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5" imgW="596880" imgH="177480" progId="Equation.DSMT4">
                  <p:embed/>
                </p:oleObj>
              </mc:Choice>
              <mc:Fallback>
                <p:oleObj name="Equation" r:id="rId5" imgW="59688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1600200"/>
                        <a:ext cx="18351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 your own</a:t>
            </a:r>
          </a:p>
        </p:txBody>
      </p:sp>
      <p:sp>
        <p:nvSpPr>
          <p:cNvPr id="1536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  <a:blipFill rotWithShape="1">
            <a:blip r:embed="rId2"/>
            <a:stretch>
              <a:fillRect l="-784" t="-13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5364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  <a:blipFill rotWithShape="1">
            <a:blip r:embed="rId3"/>
            <a:stretch>
              <a:fillRect l="-942" t="-1333"/>
            </a:stretch>
          </a:blipFill>
          <a:extLst/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Class</a:t>
            </a:r>
            <a:r>
              <a:rPr lang="en-US" altLang="en-US" dirty="0" smtClean="0"/>
              <a:t>work</a:t>
            </a:r>
            <a:endParaRPr lang="en-US" alt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Blue book Page </a:t>
            </a:r>
            <a:r>
              <a:rPr lang="en-US" altLang="en-US" dirty="0" smtClean="0"/>
              <a:t>173 # 1-16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C351721-F03F-4593-AE2D-83EA5C6BDFE2}">
  <ds:schemaRefs/>
</ds:datastoreItem>
</file>

<file path=customXml/itemProps2.xml><?xml version="1.0" encoding="utf-8"?>
<ds:datastoreItem xmlns:ds="http://schemas.openxmlformats.org/officeDocument/2006/customXml" ds:itemID="{148B76DE-65B1-40BD-8657-28520BBC1148}">
  <ds:schemaRefs/>
</ds:datastoreItem>
</file>

<file path=customXml/itemProps3.xml><?xml version="1.0" encoding="utf-8"?>
<ds:datastoreItem xmlns:ds="http://schemas.openxmlformats.org/officeDocument/2006/customXml" ds:itemID="{9D395FCF-5ED9-4D49-B4E0-B11BF020EED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339</TotalTime>
  <Words>77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Median</vt:lpstr>
      <vt:lpstr>Equation</vt:lpstr>
      <vt:lpstr>Chapter 6 Section 1C</vt:lpstr>
      <vt:lpstr>Inequality symbols</vt:lpstr>
      <vt:lpstr>Solving Inequalities </vt:lpstr>
      <vt:lpstr>Examples:</vt:lpstr>
      <vt:lpstr>Examples: </vt:lpstr>
      <vt:lpstr>Examples</vt:lpstr>
      <vt:lpstr>Examples</vt:lpstr>
      <vt:lpstr>On your own</vt:lpstr>
      <vt:lpstr>Classwork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34</cp:revision>
  <dcterms:created xsi:type="dcterms:W3CDTF">2008-10-24T17:20:38Z</dcterms:created>
  <dcterms:modified xsi:type="dcterms:W3CDTF">2016-01-07T17:55:59Z</dcterms:modified>
</cp:coreProperties>
</file>